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0" r:id="rId2"/>
    <p:sldId id="282" r:id="rId3"/>
    <p:sldId id="257" r:id="rId4"/>
    <p:sldId id="283" r:id="rId5"/>
    <p:sldId id="259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EA3B1-B2AA-B040-8C63-A8D369271F8E}" type="datetimeFigureOut">
              <a:rPr lang="en-US" smtClean="0"/>
              <a:t>3/3/20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A2992-60BE-2143-B7F0-ECC341AEA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74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Presenter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DFDF7-F4AA-2A40-960F-D217A19075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36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166B-51A0-4309-877A-D5E2F2C1DC79}" type="datetimeFigureOut">
              <a:rPr lang="en-AU" smtClean="0"/>
              <a:t>2/3/20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393EB-4154-402C-B966-69EA99AFDD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833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166B-51A0-4309-877A-D5E2F2C1DC79}" type="datetimeFigureOut">
              <a:rPr lang="en-AU" smtClean="0"/>
              <a:t>2/3/20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393EB-4154-402C-B966-69EA99AFDD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1531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166B-51A0-4309-877A-D5E2F2C1DC79}" type="datetimeFigureOut">
              <a:rPr lang="en-AU" smtClean="0"/>
              <a:t>2/3/20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393EB-4154-402C-B966-69EA99AFDD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09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166B-51A0-4309-877A-D5E2F2C1DC79}" type="datetimeFigureOut">
              <a:rPr lang="en-AU" smtClean="0"/>
              <a:t>2/3/20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393EB-4154-402C-B966-69EA99AFDD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383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166B-51A0-4309-877A-D5E2F2C1DC79}" type="datetimeFigureOut">
              <a:rPr lang="en-AU" smtClean="0"/>
              <a:t>2/3/20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393EB-4154-402C-B966-69EA99AFDD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3001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166B-51A0-4309-877A-D5E2F2C1DC79}" type="datetimeFigureOut">
              <a:rPr lang="en-AU" smtClean="0"/>
              <a:t>2/3/20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393EB-4154-402C-B966-69EA99AFDD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5482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166B-51A0-4309-877A-D5E2F2C1DC79}" type="datetimeFigureOut">
              <a:rPr lang="en-AU" smtClean="0"/>
              <a:t>2/3/20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393EB-4154-402C-B966-69EA99AFDD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18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166B-51A0-4309-877A-D5E2F2C1DC79}" type="datetimeFigureOut">
              <a:rPr lang="en-AU" smtClean="0"/>
              <a:t>2/3/20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393EB-4154-402C-B966-69EA99AFDD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3997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166B-51A0-4309-877A-D5E2F2C1DC79}" type="datetimeFigureOut">
              <a:rPr lang="en-AU" smtClean="0"/>
              <a:t>2/3/20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393EB-4154-402C-B966-69EA99AFDD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2339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166B-51A0-4309-877A-D5E2F2C1DC79}" type="datetimeFigureOut">
              <a:rPr lang="en-AU" smtClean="0"/>
              <a:t>2/3/20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393EB-4154-402C-B966-69EA99AFDD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5506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166B-51A0-4309-877A-D5E2F2C1DC79}" type="datetimeFigureOut">
              <a:rPr lang="en-AU" smtClean="0"/>
              <a:t>2/3/20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393EB-4154-402C-B966-69EA99AFDD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0505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166B-51A0-4309-877A-D5E2F2C1DC79}" type="datetimeFigureOut">
              <a:rPr lang="en-AU" smtClean="0"/>
              <a:t>2/3/20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393EB-4154-402C-B966-69EA99AFDD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884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5E2E97-6E75-BC43-87E7-B5C8C2239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17663"/>
            <a:ext cx="9144000" cy="2387600"/>
          </a:xfrm>
        </p:spPr>
        <p:txBody>
          <a:bodyPr/>
          <a:lstStyle/>
          <a:p>
            <a:r>
              <a:rPr lang="en-AU" dirty="0">
                <a:latin typeface="Gill Sans MT" panose="020B0502020104020203" pitchFamily="34" charset="77"/>
              </a:rPr>
              <a:t>Power Of The Spirit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0D230C6-9489-7540-8DB0-0ACEFA84D7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5773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AU" dirty="0">
                <a:latin typeface="Gill Sans MT" panose="020B0502020104020203" pitchFamily="34" charset="77"/>
              </a:rPr>
              <a:t>© 2007, 2018 Paul Mason. Published by Liturgical Song. </a:t>
            </a:r>
            <a:br>
              <a:rPr lang="en-AU" dirty="0">
                <a:latin typeface="Gill Sans MT" panose="020B0502020104020203" pitchFamily="34" charset="77"/>
              </a:rPr>
            </a:br>
            <a:r>
              <a:rPr lang="en-AU" dirty="0">
                <a:latin typeface="Gill Sans MT" panose="020B0502020104020203" pitchFamily="34" charset="77"/>
              </a:rPr>
              <a:t>All rights reserved</a:t>
            </a:r>
          </a:p>
          <a:p>
            <a:endParaRPr lang="en-AU" dirty="0">
              <a:latin typeface="Gill Sans MT" panose="020B0502020104020203" pitchFamily="34" charset="77"/>
            </a:endParaRPr>
          </a:p>
          <a:p>
            <a:r>
              <a:rPr lang="en-AU" dirty="0">
                <a:latin typeface="Gill Sans MT" panose="020B0502020104020203" pitchFamily="34" charset="77"/>
              </a:rPr>
              <a:t>Dedicated to Plenary Council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3D694D-ED06-6E40-9181-9D71D6425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75" y="309563"/>
            <a:ext cx="2432050" cy="24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5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60F9B3-01F9-B641-8948-5A45D4966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" y="0"/>
            <a:ext cx="1218235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B4D04C-27B7-014B-952A-CDEF04ECD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486400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09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59"/>
    </mc:Choice>
    <mc:Fallback>
      <p:transition spd="slow" advTm="9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6511C-1008-394F-AA2C-94E421D29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" y="0"/>
            <a:ext cx="1218235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F218D1-77E1-3548-8633-4F5E8D929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486400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10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46"/>
    </mc:Choice>
    <mc:Fallback>
      <p:transition spd="slow" advTm="9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01287C-D0E0-8049-B8AD-73290969E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" y="0"/>
            <a:ext cx="1218235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8760D2B-244C-CD4A-886F-2E5189B73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486400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7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76"/>
    </mc:Choice>
    <mc:Fallback>
      <p:transition spd="slow" advTm="11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3F7F97-F0D7-D041-9FB8-5E48E6338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" y="0"/>
            <a:ext cx="1218235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66A50B-2004-2B41-9721-9D62FCF2A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486400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7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90"/>
    </mc:Choice>
    <mc:Fallback>
      <p:transition spd="slow" advTm="18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0289AF-F0AA-404F-BAD7-BA2C33E81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" y="0"/>
            <a:ext cx="1218235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1820203-BA3B-6842-BBED-98B9175E2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486400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73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61"/>
    </mc:Choice>
    <mc:Fallback>
      <p:transition spd="slow" advTm="10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FB1DBA-62D2-5B42-B47C-D962056BC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" y="0"/>
            <a:ext cx="1218235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89A135-1B25-5D49-9936-F2A238AF8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486400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79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77"/>
    </mc:Choice>
    <mc:Fallback>
      <p:transition spd="slow" advTm="9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DC6F7F-85D6-7145-8A61-2732C6023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" y="0"/>
            <a:ext cx="1218235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0749AE-B1EC-494C-A279-DBFEC0C69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486400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7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61"/>
    </mc:Choice>
    <mc:Fallback>
      <p:transition spd="slow" advTm="9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451A77-7670-8B41-8522-B997BBB64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" y="0"/>
            <a:ext cx="1218235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F6CD6D-2C32-7A43-9FE9-BAE16D448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486400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44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67"/>
    </mc:Choice>
    <mc:Fallback>
      <p:transition spd="slow" advTm="9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58EAB3-B98D-904E-86EC-5C3C83D70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" y="0"/>
            <a:ext cx="1218235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2E6A18-0740-A94C-9939-1E27E5040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486400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4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40"/>
    </mc:Choice>
    <mc:Fallback>
      <p:transition spd="slow" advTm="11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B0792-C814-4A49-8C65-68C5971D8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" y="0"/>
            <a:ext cx="1218235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12C7E5-D057-9949-A4EE-05489FCBA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486400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0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57"/>
    </mc:Choice>
    <mc:Fallback>
      <p:transition spd="slow" advTm="14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D016AB-7EB5-8143-BD82-A34F921EE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3" y="0"/>
            <a:ext cx="12182355" cy="6858000"/>
          </a:xfrm>
          <a:prstGeom prst="rect">
            <a:avLst/>
          </a:prstGeom>
        </p:spPr>
      </p:pic>
      <p:pic>
        <p:nvPicPr>
          <p:cNvPr id="3" name="Power of the Spirit V3">
            <a:hlinkClick r:id="" action="ppaction://media"/>
            <a:extLst>
              <a:ext uri="{FF2B5EF4-FFF2-40B4-BE49-F238E27FC236}">
                <a16:creationId xmlns:a16="http://schemas.microsoft.com/office/drawing/2014/main" id="{6F58858C-5A1F-8E4B-83CC-C31E54482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1" y="6351"/>
            <a:ext cx="1083733" cy="108373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2740EB-1BF0-B848-9174-E67191C6A7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20400" y="5486400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66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78"/>
    </mc:Choice>
    <mc:Fallback>
      <p:transition spd="slow" advTm="51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0" objId="3"/>
        <p14:pauseEvt time="568" objId="3"/>
        <p14:seekEvt time="568" objId="3" seek="0"/>
        <p14:resumeEvt time="568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A4507D-EDBA-364A-AF4F-58E818918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" y="0"/>
            <a:ext cx="1218235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E6F066-B583-0944-8EA2-047576072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486400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42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73"/>
    </mc:Choice>
    <mc:Fallback>
      <p:transition spd="slow" advTm="39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F63513-53AC-8845-8C63-C2C6D8D22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" y="0"/>
            <a:ext cx="1218235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8636DA-3B63-1945-9C10-163A4333A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486400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06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6"/>
    </mc:Choice>
    <mc:Fallback>
      <p:transition spd="slow" advTm="3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2FE1D8-2445-1846-AF78-AC8ECD67C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" y="0"/>
            <a:ext cx="1218235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2B940D-1C9D-EB4F-A094-62714D4D24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486400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1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78"/>
    </mc:Choice>
    <mc:Fallback>
      <p:transition spd="slow" advTm="9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06EF90-8F7E-6549-8F7F-018DA7B83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" y="0"/>
            <a:ext cx="1218235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6B57B67-351B-E545-B023-F88F2C9BA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486400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9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99"/>
    </mc:Choice>
    <mc:Fallback>
      <p:transition spd="slow" advTm="9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E5B69F-5DD2-AA41-9140-D28FE7FDF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" y="0"/>
            <a:ext cx="1218235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83BB66-DB5C-A648-A3F6-780E5960AB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486400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31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07"/>
    </mc:Choice>
    <mc:Fallback>
      <p:transition spd="slow" advTm="9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614077-3273-114D-AA87-D468E603A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" y="0"/>
            <a:ext cx="1218235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DF8975-3F75-9B44-8996-A31E1A006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486400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58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55"/>
    </mc:Choice>
    <mc:Fallback>
      <p:transition spd="slow" advTm="11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ED103E-7D7B-8B45-9DA4-109A7B4E6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" y="0"/>
            <a:ext cx="1218235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85176D-043F-6B48-A05D-C1E815C2A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486400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9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03"/>
    </mc:Choice>
    <mc:Fallback>
      <p:transition spd="slow" advTm="19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D71C83-5687-4040-8493-19172A621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" y="0"/>
            <a:ext cx="1218235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D86C81-B4CC-E547-9256-FCFBE0DF9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486400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76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58"/>
    </mc:Choice>
    <mc:Fallback>
      <p:transition spd="slow" advTm="9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437B53-234E-5C49-B696-8964E7ABC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" y="0"/>
            <a:ext cx="1218235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8CE3D45-9178-8B42-8F40-18A283224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486400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0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01"/>
    </mc:Choice>
    <mc:Fallback>
      <p:transition spd="slow" advTm="10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turgy conference ppt template" id="{3A462D42-690C-CE47-A51F-9FB1CB11B3E5}" vid="{0CE54213-5D46-7543-88FB-1B3F0C8D32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10636</TotalTime>
  <Words>28</Words>
  <Application>Microsoft Macintosh PowerPoint</Application>
  <PresentationFormat>Widescreen</PresentationFormat>
  <Paragraphs>6</Paragraphs>
  <Slides>21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Gill Sans MT</vt:lpstr>
      <vt:lpstr>Office Theme</vt:lpstr>
      <vt:lpstr>Power Of The Spirit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Projection</dc:title>
  <dc:creator>Paul Mason</dc:creator>
  <cp:lastModifiedBy>Paul Mason</cp:lastModifiedBy>
  <cp:revision>56</cp:revision>
  <cp:lastPrinted>2020-03-03T04:44:09Z</cp:lastPrinted>
  <dcterms:created xsi:type="dcterms:W3CDTF">2020-03-01T18:33:07Z</dcterms:created>
  <dcterms:modified xsi:type="dcterms:W3CDTF">2020-03-09T03:49:30Z</dcterms:modified>
</cp:coreProperties>
</file>